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69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40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3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15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39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55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091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21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36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57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18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18F54-8C78-437F-823A-3F829955225D}" type="datetimeFigureOut">
              <a:rPr lang="it-IT" smtClean="0"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65860-2887-4F7A-AC06-AEA1B986D9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794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it/Elogio-della-follia-integrale-Classici-ebook/dp/B07DKT94SQ/ref=tmm_kin_swatch_0?_encoding=UTF8&amp;tag=libreriamo-21&amp;qid=1571926072&amp;sr=8-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103" y="427126"/>
            <a:ext cx="3122023" cy="2913017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672735" y="427126"/>
            <a:ext cx="7406641" cy="172354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L'Erasmus è un'esperienza che ti cambia la </a:t>
            </a:r>
            <a:r>
              <a:rPr lang="it-IT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vita</a:t>
            </a:r>
            <a:r>
              <a:rPr lang="it-IT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!</a:t>
            </a:r>
            <a:endParaRPr lang="it-IT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endParaRPr lang="it-IT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90301" y="4341053"/>
            <a:ext cx="10665825" cy="104644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it-IT" sz="4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Perché </a:t>
            </a:r>
            <a:r>
              <a:rPr lang="it-IT" sz="4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il programma Erasmus si chiama </a:t>
            </a:r>
            <a:r>
              <a:rPr lang="it-IT" sz="4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così?</a:t>
            </a:r>
            <a:endParaRPr lang="it-IT" sz="4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316082" y="2440832"/>
            <a:ext cx="5189222" cy="110799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002060"/>
                </a:solidFill>
              </a:rPr>
              <a:t>Ma </a:t>
            </a:r>
            <a:r>
              <a:rPr lang="it-IT" sz="2400" b="1" dirty="0">
                <a:solidFill>
                  <a:srgbClr val="002060"/>
                </a:solidFill>
              </a:rPr>
              <a:t>quanti di noi conoscono la storia e </a:t>
            </a:r>
            <a:endParaRPr lang="it-IT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it-IT" sz="2400" b="1" dirty="0" smtClean="0">
                <a:solidFill>
                  <a:srgbClr val="002060"/>
                </a:solidFill>
              </a:rPr>
              <a:t>il </a:t>
            </a:r>
            <a:r>
              <a:rPr lang="it-IT" sz="2400" b="1" dirty="0">
                <a:solidFill>
                  <a:srgbClr val="002060"/>
                </a:solidFill>
              </a:rPr>
              <a:t>significato di questa </a:t>
            </a:r>
            <a:r>
              <a:rPr lang="it-IT" sz="2400" b="1" dirty="0" smtClean="0">
                <a:solidFill>
                  <a:srgbClr val="002060"/>
                </a:solidFill>
              </a:rPr>
              <a:t>parola?</a:t>
            </a:r>
            <a:endParaRPr lang="it-IT" sz="2400" b="1" dirty="0">
              <a:solidFill>
                <a:srgbClr val="002060"/>
              </a:solidFill>
            </a:endParaRPr>
          </a:p>
          <a:p>
            <a:endParaRPr lang="it-I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537" y="417697"/>
            <a:ext cx="3122023" cy="2913017"/>
          </a:xfrm>
          <a:prstGeom prst="rect">
            <a:avLst/>
          </a:prstGeom>
          <a:noFill/>
        </p:spPr>
      </p:pic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542494" y="1209990"/>
            <a:ext cx="7853402" cy="1573755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La parola “Erasmus“, oltre ad essere l’acronimo di </a:t>
            </a:r>
            <a:r>
              <a:rPr lang="it-IT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European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Region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Action </a:t>
            </a:r>
            <a:r>
              <a:rPr lang="it-IT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Scheme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for the </a:t>
            </a:r>
            <a:r>
              <a:rPr lang="it-IT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Mobility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of </a:t>
            </a:r>
            <a:r>
              <a:rPr lang="it-IT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University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Students, rimanda al famoso teologo e umanista Erasmo da Rotterdam, nato in Olanda nel 1466.</a:t>
            </a:r>
            <a:endParaRPr lang="it-IT" sz="2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itolo 4"/>
          <p:cNvSpPr txBox="1">
            <a:spLocks/>
          </p:cNvSpPr>
          <p:nvPr/>
        </p:nvSpPr>
        <p:spPr>
          <a:xfrm>
            <a:off x="1039778" y="3810531"/>
            <a:ext cx="9841966" cy="1573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L’autore del celebre 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  <a:hlinkClick r:id="rId3"/>
              </a:rPr>
              <a:t>Elogio della follia </a:t>
            </a:r>
            <a:r>
              <a:rPr lang="it-IT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fu infatti un grande viaggiatore e percorse per molti anni le rotte delle principali città europee del XV secolo con il desiderio di studiare, conoscere e approfondire le differenti culture.</a:t>
            </a:r>
            <a:endParaRPr lang="it-IT" sz="2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17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537" y="417697"/>
            <a:ext cx="3122023" cy="2913017"/>
          </a:xfrm>
          <a:prstGeom prst="rect">
            <a:avLst/>
          </a:prstGeom>
          <a:noFill/>
        </p:spPr>
      </p:pic>
      <p:sp>
        <p:nvSpPr>
          <p:cNvPr id="8" name="Titolo 4"/>
          <p:cNvSpPr txBox="1">
            <a:spLocks/>
          </p:cNvSpPr>
          <p:nvPr/>
        </p:nvSpPr>
        <p:spPr>
          <a:xfrm>
            <a:off x="1058092" y="3587745"/>
            <a:ext cx="10421470" cy="1573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Ogni cultura ha un </a:t>
            </a:r>
            <a:r>
              <a:rPr lang="it-IT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proprio valore, una propria ricchezza da scoprire e preservare, ma in dialogo costante con le altre. </a:t>
            </a:r>
          </a:p>
        </p:txBody>
      </p:sp>
      <p:sp>
        <p:nvSpPr>
          <p:cNvPr id="9" name="Titolo 4"/>
          <p:cNvSpPr txBox="1">
            <a:spLocks/>
          </p:cNvSpPr>
          <p:nvPr/>
        </p:nvSpPr>
        <p:spPr>
          <a:xfrm>
            <a:off x="1058092" y="1146514"/>
            <a:ext cx="7208519" cy="2312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Lo spirito di Erasmo Da Rotterdam continua a vivere oggi grazie al programma Erasmus e costituisce il segno luminoso che si può ancora immaginare un mondo fatto di tante culture.</a:t>
            </a:r>
          </a:p>
        </p:txBody>
      </p:sp>
    </p:spTree>
    <p:extLst>
      <p:ext uri="{BB962C8B-B14F-4D97-AF65-F5344CB8AC3E}">
        <p14:creationId xmlns:p14="http://schemas.microsoft.com/office/powerpoint/2010/main" val="423399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4"/>
          <p:cNvSpPr txBox="1">
            <a:spLocks/>
          </p:cNvSpPr>
          <p:nvPr/>
        </p:nvSpPr>
        <p:spPr>
          <a:xfrm>
            <a:off x="1051174" y="3494633"/>
            <a:ext cx="10320554" cy="159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 </a:t>
            </a:r>
            <a:r>
              <a:rPr lang="it-IT" b="1" dirty="0">
                <a:solidFill>
                  <a:srgbClr val="002060"/>
                </a:solidFill>
                <a:latin typeface="Comic Sans MS" panose="030F0702030302020204" pitchFamily="66" charset="0"/>
              </a:rPr>
              <a:t> </a:t>
            </a:r>
            <a:r>
              <a:rPr lang="it-IT" sz="37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Le idee migliori non vengono dalla ragione, </a:t>
            </a:r>
          </a:p>
          <a:p>
            <a:pPr algn="just"/>
            <a:r>
              <a:rPr lang="it-IT" sz="37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ma da una lucida, visionaria follia. </a:t>
            </a:r>
          </a:p>
          <a:p>
            <a:pPr algn="just"/>
            <a:endParaRPr lang="it-IT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131" y="648485"/>
            <a:ext cx="2248989" cy="2309015"/>
          </a:xfrm>
          <a:prstGeom prst="rect">
            <a:avLst/>
          </a:prstGeom>
          <a:noFill/>
        </p:spPr>
      </p:pic>
      <p:sp>
        <p:nvSpPr>
          <p:cNvPr id="7" name="Titolo 4"/>
          <p:cNvSpPr txBox="1">
            <a:spLocks/>
          </p:cNvSpPr>
          <p:nvPr/>
        </p:nvSpPr>
        <p:spPr>
          <a:xfrm>
            <a:off x="293530" y="1016116"/>
            <a:ext cx="8693716" cy="1573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Con questo breve excursus storico, la Commissione Erasmus vi saluta e vi aspetta alla prossima puntata del nostro diario di viaggio, lasciandovi con uno dei più significativi aforismi di Erasmo da Rotterdam:</a:t>
            </a:r>
          </a:p>
          <a:p>
            <a:pPr algn="just"/>
            <a:r>
              <a:rPr lang="it-IT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it-IT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41543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128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Arial Rounded MT Bold</vt:lpstr>
      <vt:lpstr>Calibri</vt:lpstr>
      <vt:lpstr>Calibri Light</vt:lpstr>
      <vt:lpstr>Comic Sans MS</vt:lpstr>
      <vt:lpstr>Tema di Office</vt:lpstr>
      <vt:lpstr>Presentazione standard di PowerPoint</vt:lpstr>
      <vt:lpstr>La parola “Erasmus“, oltre ad essere l’acronimo di European Region Action Scheme for the Mobility of University Students, rimanda al famoso teologo e umanista Erasmo da Rotterdam, nato in Olanda nel 1466.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</dc:creator>
  <cp:lastModifiedBy>Francesca</cp:lastModifiedBy>
  <cp:revision>16</cp:revision>
  <dcterms:created xsi:type="dcterms:W3CDTF">2022-02-19T08:38:04Z</dcterms:created>
  <dcterms:modified xsi:type="dcterms:W3CDTF">2022-02-19T10:27:23Z</dcterms:modified>
</cp:coreProperties>
</file>